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0" r:id="rId4"/>
    <p:sldId id="264" r:id="rId5"/>
    <p:sldId id="265" r:id="rId6"/>
    <p:sldId id="266" r:id="rId7"/>
    <p:sldId id="263" r:id="rId8"/>
    <p:sldId id="261" r:id="rId9"/>
    <p:sldId id="262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9937204-0244-4910-AA2C-502D1C604D83}" type="datetimeFigureOut">
              <a:rPr lang="sk-SK" smtClean="0"/>
              <a:t>18. 10. 2013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6B3BD6B-2E03-4217-A64B-F7D620508122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59632" y="2492896"/>
            <a:ext cx="6777318" cy="1731982"/>
          </a:xfrm>
        </p:spPr>
        <p:txBody>
          <a:bodyPr/>
          <a:lstStyle/>
          <a:p>
            <a:r>
              <a:rPr lang="sk-SK" sz="4400" dirty="0" smtClean="0">
                <a:solidFill>
                  <a:schemeClr val="tx2"/>
                </a:solidFill>
              </a:rPr>
              <a:t>HOVORME O JEDLE Odborná exkurzia „Cesta za jedlom“ PPD Prašice</a:t>
            </a:r>
            <a:r>
              <a:rPr lang="sk-SK" dirty="0" smtClean="0">
                <a:solidFill>
                  <a:schemeClr val="tx2"/>
                </a:solidFill>
              </a:rPr>
              <a:t/>
            </a:r>
            <a:br>
              <a:rPr lang="sk-SK" dirty="0" smtClean="0">
                <a:solidFill>
                  <a:schemeClr val="tx2"/>
                </a:solidFill>
              </a:rPr>
            </a:br>
            <a:r>
              <a:rPr lang="sk-SK" dirty="0">
                <a:solidFill>
                  <a:schemeClr val="tx2"/>
                </a:solidFill>
              </a:rPr>
              <a:t/>
            </a:r>
            <a:br>
              <a:rPr lang="sk-SK" dirty="0">
                <a:solidFill>
                  <a:schemeClr val="tx2"/>
                </a:solidFill>
              </a:rPr>
            </a:br>
            <a:r>
              <a:rPr lang="sk-SK" sz="2800" dirty="0" smtClean="0">
                <a:solidFill>
                  <a:schemeClr val="tx2"/>
                </a:solidFill>
              </a:rPr>
              <a:t>ZŠ </a:t>
            </a:r>
            <a:r>
              <a:rPr lang="sk-SK" sz="2800" dirty="0" err="1" smtClean="0">
                <a:solidFill>
                  <a:schemeClr val="tx2"/>
                </a:solidFill>
              </a:rPr>
              <a:t>sv.Ladislava</a:t>
            </a:r>
            <a:r>
              <a:rPr lang="sk-SK" sz="2800" dirty="0" smtClean="0">
                <a:solidFill>
                  <a:schemeClr val="tx2"/>
                </a:solidFill>
              </a:rPr>
              <a:t>, Lipová 3868, Topoľčany</a:t>
            </a:r>
            <a:endParaRPr lang="sk-SK" sz="2800" dirty="0">
              <a:solidFill>
                <a:schemeClr val="tx2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4819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 rámci celoslovenského projektu „HOVORME O JEDLE“ sme my – šiestaci, absolvovali exkurziu do PPD Prašice, so sídlom v Jacovciach.</a:t>
            </a:r>
          </a:p>
          <a:p>
            <a:r>
              <a:rPr lang="sk-SK" dirty="0" smtClean="0"/>
              <a:t>Cieľom našej exkurzie bolo oboznámiť sa s chovom teliatok, jalovíc, kráv a býkov, ich životom, kŕmením, dojením, čistením, polihovaním.</a:t>
            </a:r>
            <a:endParaRPr lang="sk-SK" dirty="0"/>
          </a:p>
          <a:p>
            <a:r>
              <a:rPr lang="sk-SK" dirty="0" smtClean="0"/>
              <a:t>Bolo to veľmi zaujímavé. Privítal nás šéf, pán </a:t>
            </a:r>
            <a:r>
              <a:rPr lang="sk-SK" dirty="0" err="1" smtClean="0"/>
              <a:t>Vilima</a:t>
            </a:r>
            <a:r>
              <a:rPr lang="sk-SK" dirty="0" smtClean="0"/>
              <a:t>, ktorý nám povedal pár slov na úvod, o celom PPD družstve a potom nás teta zootechnička previedla celou farmou a poukazovala nám rôzne zákutia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</a:p>
          <a:p>
            <a:endParaRPr lang="sk-SK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179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3"/>
          <p:cNvSpPr txBox="1">
            <a:spLocks/>
          </p:cNvSpPr>
          <p:nvPr/>
        </p:nvSpPr>
        <p:spPr>
          <a:xfrm>
            <a:off x="671024" y="2278703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/>
          </a:p>
        </p:txBody>
      </p:sp>
      <p:pic>
        <p:nvPicPr>
          <p:cNvPr id="1030" name="Picture 6" descr="F:\kravky\PA1410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2025"/>
            <a:ext cx="8191728" cy="614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95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Exkurziu sme začali pri malých teliatkach, ktoré si aj roztopašne poskočili vo svojich malých príbytkoch. </a:t>
            </a:r>
          </a:p>
          <a:p>
            <a:r>
              <a:rPr lang="sk-SK" dirty="0" smtClean="0"/>
              <a:t>Iné sa nám zas dali pokojne pohladkať a niektoré nám jedli z rúk. </a:t>
            </a:r>
          </a:p>
        </p:txBody>
      </p:sp>
    </p:spTree>
    <p:extLst>
      <p:ext uri="{BB962C8B-B14F-4D97-AF65-F5344CB8AC3E}">
        <p14:creationId xmlns:p14="http://schemas.microsoft.com/office/powerpoint/2010/main" val="415880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C:\Users\Lucka\Desktop\Prašice - kravky 14.10.2013\2013-10-14 09.45.1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666961" cy="35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ucka\Desktop\Prašice - kravky 14.10.2013\2013-10-14 09.39.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08052"/>
            <a:ext cx="4520051" cy="339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kravky\PA1411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87" y="3597811"/>
            <a:ext cx="4105988" cy="307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kravky\PA1411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773" y="3562525"/>
            <a:ext cx="4542253" cy="31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73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Pomaličky sme prešli okolo veľkých kráv – dojníc, do budovy, kde sa doja kravy a do cisterny plní mlieko a následne ochladzuje. 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7407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 descr="F:\kravky\PA1411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6380526" cy="478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kravky\PA1411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54653"/>
            <a:ext cx="4382857" cy="328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0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F:\kravky\PA1411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5171017" cy="387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428396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49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Naše kroky ďalej viedli k jaloviciam, dojniciam a </a:t>
            </a:r>
            <a:r>
              <a:rPr lang="sk-SK" dirty="0" err="1" smtClean="0"/>
              <a:t>telným</a:t>
            </a:r>
            <a:r>
              <a:rPr lang="sk-SK" dirty="0" smtClean="0"/>
              <a:t> kravám. Každá mala svoje miesto a farebné označenie. 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11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456384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F:\kravky\PA1411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32656"/>
            <a:ext cx="5041058" cy="378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17032"/>
            <a:ext cx="3888432" cy="29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85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Poslední v obhliadke nám ostali </a:t>
            </a:r>
            <a:r>
              <a:rPr lang="sk-SK" dirty="0" err="1" smtClean="0"/>
              <a:t>býci</a:t>
            </a:r>
            <a:r>
              <a:rPr lang="sk-SK" dirty="0" smtClean="0"/>
              <a:t>, ktorí majú pohodový život na farme... 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88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122" name="Picture 2" descr="F:\kravky\PA1411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6090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76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Našu exkurziu sme ukončili pozeraním krátkeho filmu o družstve.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 descr="F:\kravky\PA1411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24944"/>
            <a:ext cx="4742897" cy="355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06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611560" y="548680"/>
            <a:ext cx="7745505" cy="3877815"/>
          </a:xfrm>
        </p:spPr>
        <p:txBody>
          <a:bodyPr/>
          <a:lstStyle/>
          <a:p>
            <a:r>
              <a:rPr lang="sk-SK" dirty="0" smtClean="0"/>
              <a:t>Veľmi pekne ďakujeme, že sme sa mohli zúčastniť tejto skvelej exkurzie. </a:t>
            </a:r>
          </a:p>
          <a:p>
            <a:r>
              <a:rPr lang="sk-SK" dirty="0" smtClean="0"/>
              <a:t>6.A a 6.B ZŠ sv. Ladislava Topoľčany</a:t>
            </a:r>
          </a:p>
          <a:p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170" name="Picture 2" descr="C:\Users\Lucka\Desktop\Prašice - kravky 14.10.2013\2013-10-14 09.35.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596628" cy="419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36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Ďakujeme veľmi pekne pracovníkom PPD Prašice za milý prístup a zaujímavé informácie 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174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zaná kniha">
  <a:themeElements>
    <a:clrScheme name="Viazaná knih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Viazaná knih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iazaná knih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70</TotalTime>
  <Words>236</Words>
  <Application>Microsoft Office PowerPoint</Application>
  <PresentationFormat>Prezentácia na obrazovke (4:3)</PresentationFormat>
  <Paragraphs>13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Viazaná kniha</vt:lpstr>
      <vt:lpstr>HOVORME O JEDLE Odborná exkurzia „Cesta za jedlom“ PPD Prašice  ZŠ sv.Ladislava, Lipová 3868, Topoľčany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Exkurzia do PPD Prašice</dc:title>
  <dc:creator>Lucka</dc:creator>
  <cp:lastModifiedBy>Ucitel</cp:lastModifiedBy>
  <cp:revision>8</cp:revision>
  <dcterms:created xsi:type="dcterms:W3CDTF">2013-10-15T18:53:25Z</dcterms:created>
  <dcterms:modified xsi:type="dcterms:W3CDTF">2013-10-18T12:50:19Z</dcterms:modified>
</cp:coreProperties>
</file>